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5" r:id="rId4"/>
    <p:sldId id="263" r:id="rId5"/>
    <p:sldId id="275" r:id="rId6"/>
    <p:sldId id="274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00"/>
    <a:srgbClr val="00D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32" autoAdjust="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974319" y="159048"/>
            <a:ext cx="2587945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18843" r="34151" b="13558"/>
          <a:stretch/>
        </p:blipFill>
        <p:spPr>
          <a:xfrm>
            <a:off x="9502220" y="398197"/>
            <a:ext cx="1970203" cy="23847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7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34" y="-120650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688466" y="3330267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背徳感</a:t>
            </a:r>
            <a:endParaRPr kumimoji="1" lang="en-US" altLang="ja-JP" sz="36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ストレスが溜まっている人に向けて</a:t>
            </a:r>
            <a:endParaRPr kumimoji="1" lang="ja-JP" altLang="en-US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ここはどこにでもあるような日常的な町</a:t>
            </a:r>
            <a:r>
              <a:rPr kumimoji="1"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29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時間制限でできるだけ</a:t>
            </a:r>
            <a:endParaRPr kumimoji="1"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町の至る所にある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マナー違反</a:t>
            </a:r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邪魔なもの</a:t>
            </a:r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うざい環境</a:t>
            </a: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すべてを壊して暴れまくろう！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あなたは町の治安をよくするため</a:t>
            </a:r>
            <a:endParaRPr kumimoji="1" lang="en-US" altLang="ja-JP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186336" y="4825288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←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町がどうなるかは</a:t>
            </a:r>
            <a:r>
              <a:rPr kumimoji="1" lang="ja-JP" altLang="en-US" sz="2800" dirty="0"/>
              <a:t>→</a:t>
            </a:r>
            <a:endParaRPr kumimoji="1" lang="en-US" altLang="ja-JP" sz="2800" dirty="0"/>
          </a:p>
          <a:p>
            <a:pPr algn="ctr"/>
            <a:r>
              <a:rPr kumimoji="1" lang="ja-JP" altLang="en-US" sz="2800" u="sng" dirty="0">
                <a:latin typeface="HGP明朝E" panose="02020900000000000000" pitchFamily="18" charset="-128"/>
                <a:ea typeface="HGP明朝E" panose="02020900000000000000" pitchFamily="18" charset="-128"/>
              </a:rPr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6" y="69029"/>
            <a:ext cx="360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ゲームイメージ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2042094" y="806132"/>
            <a:ext cx="75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体力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557458" y="682036"/>
            <a:ext cx="3670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警察の攻撃によって減るぞ！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51952" y="2187459"/>
            <a:ext cx="1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能力ゲージ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-5041" y="2513509"/>
            <a:ext cx="224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能力の発動で使用！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能力を使用したら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使えなくなる！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7262919" y="516302"/>
            <a:ext cx="82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マップ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7859574" y="223078"/>
            <a:ext cx="3074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B05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自分のいる場所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悪いものがいる場所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警察のいる場所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が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わかるぞ！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11764AD-136F-4D10-A596-49C26930B156}"/>
              </a:ext>
            </a:extLst>
          </p:cNvPr>
          <p:cNvSpPr txBox="1"/>
          <p:nvPr/>
        </p:nvSpPr>
        <p:spPr>
          <a:xfrm>
            <a:off x="0" y="5236723"/>
            <a:ext cx="18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指名手配ゲージ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557D76-AD4A-49E3-AB42-9DDCC13D4266}"/>
              </a:ext>
            </a:extLst>
          </p:cNvPr>
          <p:cNvSpPr txBox="1"/>
          <p:nvPr/>
        </p:nvSpPr>
        <p:spPr>
          <a:xfrm>
            <a:off x="-5041" y="5551182"/>
            <a:ext cx="3036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現在追ってきている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警察の危険度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がわかるぞ！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F0C2362-19BC-4BD4-B511-AC963C51F954}"/>
              </a:ext>
            </a:extLst>
          </p:cNvPr>
          <p:cNvSpPr txBox="1"/>
          <p:nvPr/>
        </p:nvSpPr>
        <p:spPr>
          <a:xfrm>
            <a:off x="10040176" y="5202778"/>
            <a:ext cx="79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得点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10030350" y="5460454"/>
            <a:ext cx="230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現在取得している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低い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ほど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正義の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証だ！！！</a:t>
            </a:r>
          </a:p>
        </p:txBody>
      </p:sp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81" y="1550633"/>
            <a:ext cx="7808974" cy="52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341021" y="1652408"/>
            <a:ext cx="3195447" cy="57251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2502683" y="2266964"/>
            <a:ext cx="1145583" cy="1075790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7704930" y="1607291"/>
            <a:ext cx="2246326" cy="1987700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6FB52DB8-6ABF-44A7-8A82-57D34B61DB95}"/>
              </a:ext>
            </a:extLst>
          </p:cNvPr>
          <p:cNvSpPr/>
          <p:nvPr/>
        </p:nvSpPr>
        <p:spPr>
          <a:xfrm>
            <a:off x="2325507" y="5989320"/>
            <a:ext cx="1731711" cy="75447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6464103" y="6108614"/>
            <a:ext cx="3452662" cy="63776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C37D08E-2CE6-471D-82BB-640FD9284AA8}"/>
              </a:ext>
            </a:extLst>
          </p:cNvPr>
          <p:cNvSpPr/>
          <p:nvPr/>
        </p:nvSpPr>
        <p:spPr>
          <a:xfrm>
            <a:off x="9142615" y="2755807"/>
            <a:ext cx="126000" cy="12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88DC15-5424-431E-8D28-0BF52B30055E}"/>
              </a:ext>
            </a:extLst>
          </p:cNvPr>
          <p:cNvSpPr/>
          <p:nvPr/>
        </p:nvSpPr>
        <p:spPr>
          <a:xfrm>
            <a:off x="8554531" y="220428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FAB42F33-2227-4F8F-8155-45014FB36AAA}"/>
              </a:ext>
            </a:extLst>
          </p:cNvPr>
          <p:cNvSpPr/>
          <p:nvPr/>
        </p:nvSpPr>
        <p:spPr>
          <a:xfrm>
            <a:off x="9539132" y="216994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96E3A6D7-1011-4D29-B8F2-4B9F6AD82D04}"/>
              </a:ext>
            </a:extLst>
          </p:cNvPr>
          <p:cNvSpPr/>
          <p:nvPr/>
        </p:nvSpPr>
        <p:spPr>
          <a:xfrm>
            <a:off x="7859574" y="248650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E8ED02A-049D-4293-B99F-E2586D4C94CB}"/>
              </a:ext>
            </a:extLst>
          </p:cNvPr>
          <p:cNvSpPr/>
          <p:nvPr/>
        </p:nvSpPr>
        <p:spPr>
          <a:xfrm>
            <a:off x="8453120" y="2513509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A9479DF-EFF1-4B59-8B85-B0D320CF34C9}"/>
              </a:ext>
            </a:extLst>
          </p:cNvPr>
          <p:cNvSpPr/>
          <p:nvPr/>
        </p:nvSpPr>
        <p:spPr>
          <a:xfrm>
            <a:off x="8031480" y="3096494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DC269A8-FA0B-48B3-AA2E-970EAFDD24B2}"/>
              </a:ext>
            </a:extLst>
          </p:cNvPr>
          <p:cNvSpPr/>
          <p:nvPr/>
        </p:nvSpPr>
        <p:spPr>
          <a:xfrm>
            <a:off x="7262919" y="188255"/>
            <a:ext cx="3604681" cy="965927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29AE5A-DC28-469C-80F4-FD750455E70A}"/>
              </a:ext>
            </a:extLst>
          </p:cNvPr>
          <p:cNvCxnSpPr>
            <a:cxnSpLocks/>
          </p:cNvCxnSpPr>
          <p:nvPr/>
        </p:nvCxnSpPr>
        <p:spPr>
          <a:xfrm flipH="1">
            <a:off x="9065260" y="1148046"/>
            <a:ext cx="165313" cy="45924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F9437C1-1DAF-4916-8AC4-14627E731595}"/>
              </a:ext>
            </a:extLst>
          </p:cNvPr>
          <p:cNvSpPr/>
          <p:nvPr/>
        </p:nvSpPr>
        <p:spPr>
          <a:xfrm>
            <a:off x="2050542" y="710164"/>
            <a:ext cx="3670821" cy="64633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CFC34F3-7EB3-4139-BC03-6984F75B0C31}"/>
              </a:ext>
            </a:extLst>
          </p:cNvPr>
          <p:cNvCxnSpPr>
            <a:cxnSpLocks/>
          </p:cNvCxnSpPr>
          <p:nvPr/>
        </p:nvCxnSpPr>
        <p:spPr>
          <a:xfrm flipH="1">
            <a:off x="4277591" y="1356495"/>
            <a:ext cx="1" cy="29591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6EDDF1F-F4A6-4AE3-878A-0F27A417ADCF}"/>
              </a:ext>
            </a:extLst>
          </p:cNvPr>
          <p:cNvSpPr/>
          <p:nvPr/>
        </p:nvSpPr>
        <p:spPr>
          <a:xfrm>
            <a:off x="42119" y="2217912"/>
            <a:ext cx="2100163" cy="1495926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D3B05595-2A65-4F14-8B7E-AB5A634C40C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42282" y="2804859"/>
            <a:ext cx="36040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B58BC25-BE58-4E0B-BB33-AFE80961A406}"/>
              </a:ext>
            </a:extLst>
          </p:cNvPr>
          <p:cNvSpPr/>
          <p:nvPr/>
        </p:nvSpPr>
        <p:spPr>
          <a:xfrm>
            <a:off x="42119" y="5228232"/>
            <a:ext cx="2100163" cy="123192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5C51E422-9AFF-43C8-82EF-18B1B277858B}"/>
              </a:ext>
            </a:extLst>
          </p:cNvPr>
          <p:cNvCxnSpPr>
            <a:cxnSpLocks/>
          </p:cNvCxnSpPr>
          <p:nvPr/>
        </p:nvCxnSpPr>
        <p:spPr>
          <a:xfrm flipH="1" flipV="1">
            <a:off x="2128450" y="5680139"/>
            <a:ext cx="903288" cy="3091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8FB2618-640B-4A2D-86A3-BDBFB6BB9E92}"/>
              </a:ext>
            </a:extLst>
          </p:cNvPr>
          <p:cNvSpPr/>
          <p:nvPr/>
        </p:nvSpPr>
        <p:spPr>
          <a:xfrm>
            <a:off x="10063549" y="5236722"/>
            <a:ext cx="2059871" cy="146887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42F1F35-30C5-4D4C-98A3-9DA52D3C84EB}"/>
              </a:ext>
            </a:extLst>
          </p:cNvPr>
          <p:cNvCxnSpPr>
            <a:cxnSpLocks/>
          </p:cNvCxnSpPr>
          <p:nvPr/>
        </p:nvCxnSpPr>
        <p:spPr>
          <a:xfrm flipH="1">
            <a:off x="9916766" y="6060618"/>
            <a:ext cx="146783" cy="3886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591FD22-291E-4C06-A522-0B01BC383A98}"/>
              </a:ext>
            </a:extLst>
          </p:cNvPr>
          <p:cNvSpPr/>
          <p:nvPr/>
        </p:nvSpPr>
        <p:spPr>
          <a:xfrm>
            <a:off x="7100635" y="5606056"/>
            <a:ext cx="2835503" cy="476698"/>
          </a:xfrm>
          <a:prstGeom prst="rect">
            <a:avLst/>
          </a:prstGeom>
          <a:noFill/>
          <a:ln w="57150" cap="flat" cmpd="sng" algn="ctr">
            <a:solidFill>
              <a:srgbClr val="00D9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BE00B74-2DA9-4219-93FE-DA7BE0FF8289}"/>
              </a:ext>
            </a:extLst>
          </p:cNvPr>
          <p:cNvSpPr txBox="1"/>
          <p:nvPr/>
        </p:nvSpPr>
        <p:spPr>
          <a:xfrm>
            <a:off x="10087854" y="3321676"/>
            <a:ext cx="103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得点ログ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2FE6E29-2AAD-4170-92C0-574D135EB9DD}"/>
              </a:ext>
            </a:extLst>
          </p:cNvPr>
          <p:cNvSpPr txBox="1"/>
          <p:nvPr/>
        </p:nvSpPr>
        <p:spPr>
          <a:xfrm>
            <a:off x="10087854" y="3598279"/>
            <a:ext cx="230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取得した得点の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要因と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取得した点数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が出てくるぞ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3B51E89-9789-4F2A-A5BB-AC5273D40C8C}"/>
              </a:ext>
            </a:extLst>
          </p:cNvPr>
          <p:cNvSpPr/>
          <p:nvPr/>
        </p:nvSpPr>
        <p:spPr>
          <a:xfrm>
            <a:off x="10105901" y="3370259"/>
            <a:ext cx="1679558" cy="1452731"/>
          </a:xfrm>
          <a:prstGeom prst="rect">
            <a:avLst/>
          </a:prstGeom>
          <a:noFill/>
          <a:ln w="57150" cap="flat" cmpd="sng" algn="ctr">
            <a:solidFill>
              <a:srgbClr val="00D9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5426D7A6-F884-48FA-838B-153606BC8C2B}"/>
              </a:ext>
            </a:extLst>
          </p:cNvPr>
          <p:cNvCxnSpPr>
            <a:cxnSpLocks/>
          </p:cNvCxnSpPr>
          <p:nvPr/>
        </p:nvCxnSpPr>
        <p:spPr>
          <a:xfrm flipH="1">
            <a:off x="9368790" y="4389237"/>
            <a:ext cx="737112" cy="1216818"/>
          </a:xfrm>
          <a:prstGeom prst="line">
            <a:avLst/>
          </a:prstGeom>
          <a:ln w="57150">
            <a:solidFill>
              <a:srgbClr val="00D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67036D-4C23-4264-85FA-47F4D569649F}"/>
              </a:ext>
            </a:extLst>
          </p:cNvPr>
          <p:cNvSpPr txBox="1"/>
          <p:nvPr/>
        </p:nvSpPr>
        <p:spPr>
          <a:xfrm>
            <a:off x="188535" y="98856"/>
            <a:ext cx="566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ゲームの説明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55E422-8ABE-4A38-9FD6-6491C1129BF4}"/>
              </a:ext>
            </a:extLst>
          </p:cNvPr>
          <p:cNvSpPr txBox="1"/>
          <p:nvPr/>
        </p:nvSpPr>
        <p:spPr>
          <a:xfrm>
            <a:off x="343381" y="796889"/>
            <a:ext cx="637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君の車には正義を行うための力が付いている！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FAACD8-645B-403F-958C-1F60C59028D6}"/>
              </a:ext>
            </a:extLst>
          </p:cNvPr>
          <p:cNvSpPr txBox="1"/>
          <p:nvPr/>
        </p:nvSpPr>
        <p:spPr>
          <a:xfrm>
            <a:off x="546754" y="1372194"/>
            <a:ext cx="47605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この愛車と共に</a:t>
            </a:r>
            <a:endParaRPr lang="en-US" altLang="ja-JP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3600" dirty="0"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</a:t>
            </a:r>
            <a:endParaRPr kumimoji="1" lang="ja-JP" altLang="en-US" sz="36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5182C14-AA66-492F-A89A-AD253803F9B5}"/>
              </a:ext>
            </a:extLst>
          </p:cNvPr>
          <p:cNvSpPr txBox="1"/>
          <p:nvPr/>
        </p:nvSpPr>
        <p:spPr>
          <a:xfrm>
            <a:off x="6301481" y="5583311"/>
            <a:ext cx="5833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車に横に付いている二つの</a:t>
            </a:r>
            <a:r>
              <a:rPr kumimoji="1"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送風機</a:t>
            </a:r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横にいる</a:t>
            </a:r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悪い人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をぶっ飛ばすことができるぞ！！！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en-US" altLang="ja-JP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LR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ボタンを押すことで発動！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8422313-FA80-4505-B9DB-5F6756B82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20" y="4120236"/>
            <a:ext cx="3019719" cy="1424023"/>
          </a:xfrm>
          <a:prstGeom prst="rect">
            <a:avLst/>
          </a:prstGeom>
        </p:spPr>
      </p:pic>
      <p:sp>
        <p:nvSpPr>
          <p:cNvPr id="26" name="スクロール: 横 25">
            <a:extLst>
              <a:ext uri="{FF2B5EF4-FFF2-40B4-BE49-F238E27FC236}">
                <a16:creationId xmlns:a16="http://schemas.microsoft.com/office/drawing/2014/main" id="{A8714BC0-0283-4A5E-940C-A4F0E5BD8C64}"/>
              </a:ext>
            </a:extLst>
          </p:cNvPr>
          <p:cNvSpPr/>
          <p:nvPr/>
        </p:nvSpPr>
        <p:spPr>
          <a:xfrm rot="908343">
            <a:off x="10110803" y="3978198"/>
            <a:ext cx="1826180" cy="79357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送風機！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7ED3B80-B96D-4EA8-A648-03917B9FFA97}"/>
              </a:ext>
            </a:extLst>
          </p:cNvPr>
          <p:cNvSpPr txBox="1"/>
          <p:nvPr/>
        </p:nvSpPr>
        <p:spPr>
          <a:xfrm>
            <a:off x="5845614" y="1880025"/>
            <a:ext cx="6225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一定時間速度を大きく上げれる</a:t>
            </a:r>
            <a:r>
              <a:rPr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ブースト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邪魔な建物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を突進でぶっ壊すことができるぞ！！！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en-US" altLang="ja-JP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A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ボタンを押して発動！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発動後は一定時間使用できないぞ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9" name="スクロール: 横 28">
            <a:extLst>
              <a:ext uri="{FF2B5EF4-FFF2-40B4-BE49-F238E27FC236}">
                <a16:creationId xmlns:a16="http://schemas.microsoft.com/office/drawing/2014/main" id="{E0417F48-D7DF-44CD-BA4A-1682340C33BF}"/>
              </a:ext>
            </a:extLst>
          </p:cNvPr>
          <p:cNvSpPr/>
          <p:nvPr/>
        </p:nvSpPr>
        <p:spPr>
          <a:xfrm rot="1011483">
            <a:off x="9033995" y="500466"/>
            <a:ext cx="1826180" cy="793571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ブースト！</a:t>
            </a: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1CF2FB5-8A23-490F-A747-0027569737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6884711" y="541583"/>
            <a:ext cx="2148869" cy="1162172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955514B-40CB-44AF-8B1E-7F7139848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/>
          <a:stretch/>
        </p:blipFill>
        <p:spPr>
          <a:xfrm>
            <a:off x="1653546" y="3436845"/>
            <a:ext cx="3040114" cy="116217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699D8B-CD75-4226-8939-96ACF7487C59}"/>
              </a:ext>
            </a:extLst>
          </p:cNvPr>
          <p:cNvSpPr txBox="1"/>
          <p:nvPr/>
        </p:nvSpPr>
        <p:spPr>
          <a:xfrm>
            <a:off x="183080" y="4728095"/>
            <a:ext cx="63701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車の上に付いてる砲台から放てる</a:t>
            </a:r>
            <a:r>
              <a:rPr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ボム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うるさい環境音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などを閉じ込めるボムが撃てるぞ！！！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砲台の向きを変えて、</a:t>
            </a:r>
            <a:r>
              <a:rPr lang="en-US" altLang="ja-JP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B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ボタンを押して発射！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間違った相手に当たったら得点が上がってしまうぞ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36" name="スクロール: 横 35">
            <a:extLst>
              <a:ext uri="{FF2B5EF4-FFF2-40B4-BE49-F238E27FC236}">
                <a16:creationId xmlns:a16="http://schemas.microsoft.com/office/drawing/2014/main" id="{5B881759-660D-4AB1-BD4C-C40BAA5C4BE5}"/>
              </a:ext>
            </a:extLst>
          </p:cNvPr>
          <p:cNvSpPr/>
          <p:nvPr/>
        </p:nvSpPr>
        <p:spPr>
          <a:xfrm rot="20718831">
            <a:off x="395141" y="2970856"/>
            <a:ext cx="1753156" cy="684658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ボム！</a:t>
            </a:r>
          </a:p>
        </p:txBody>
      </p:sp>
    </p:spTree>
    <p:extLst>
      <p:ext uri="{BB962C8B-B14F-4D97-AF65-F5344CB8AC3E}">
        <p14:creationId xmlns:p14="http://schemas.microsoft.com/office/powerpoint/2010/main" val="319996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E25F20-7E2A-4042-B300-C7A6A5E1300B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ゲームの説明２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67213" y="971747"/>
            <a:ext cx="700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短い間に連続で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正義の鉄槌を行うとコンボが発生！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CE5AD0D-E01C-40C7-9DF7-B2FFD461C3BF}"/>
              </a:ext>
            </a:extLst>
          </p:cNvPr>
          <p:cNvGrpSpPr/>
          <p:nvPr/>
        </p:nvGrpSpPr>
        <p:grpSpPr>
          <a:xfrm>
            <a:off x="8924187" y="74679"/>
            <a:ext cx="3084283" cy="2387304"/>
            <a:chOff x="7513683" y="145301"/>
            <a:chExt cx="4660823" cy="337890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C5296CF-7DF3-475C-A7BF-53FE43417995}"/>
                </a:ext>
              </a:extLst>
            </p:cNvPr>
            <p:cNvGrpSpPr/>
            <p:nvPr/>
          </p:nvGrpSpPr>
          <p:grpSpPr>
            <a:xfrm>
              <a:off x="7513683" y="592139"/>
              <a:ext cx="4489782" cy="2725624"/>
              <a:chOff x="623269" y="1273558"/>
              <a:chExt cx="4430811" cy="2415293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424F9486-90DB-4B19-82A1-829CC6870C20}"/>
                  </a:ext>
                </a:extLst>
              </p:cNvPr>
              <p:cNvSpPr/>
              <p:nvPr/>
            </p:nvSpPr>
            <p:spPr>
              <a:xfrm>
                <a:off x="623269" y="127355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A16E01C-4FC2-4060-9740-C491355A9BEF}"/>
                  </a:ext>
                </a:extLst>
              </p:cNvPr>
              <p:cNvSpPr/>
              <p:nvPr/>
            </p:nvSpPr>
            <p:spPr>
              <a:xfrm>
                <a:off x="623269" y="212699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9680412-38EA-4446-B75A-FFEF526B389B}"/>
                  </a:ext>
                </a:extLst>
              </p:cNvPr>
              <p:cNvSpPr/>
              <p:nvPr/>
            </p:nvSpPr>
            <p:spPr>
              <a:xfrm>
                <a:off x="1834849" y="2126998"/>
                <a:ext cx="147066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B13E2EBF-F3D8-445D-867D-73845F6C207A}"/>
                  </a:ext>
                </a:extLst>
              </p:cNvPr>
              <p:cNvSpPr/>
              <p:nvPr/>
            </p:nvSpPr>
            <p:spPr>
              <a:xfrm>
                <a:off x="1834849" y="1273558"/>
                <a:ext cx="32050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94275DC-C662-481D-B6C5-4C0B348A9AEA}"/>
                  </a:ext>
                </a:extLst>
              </p:cNvPr>
              <p:cNvSpPr/>
              <p:nvPr/>
            </p:nvSpPr>
            <p:spPr>
              <a:xfrm>
                <a:off x="2409927" y="1273558"/>
                <a:ext cx="118514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4850AF5-CE4E-4673-B17F-0CC35F1B45CB}"/>
                  </a:ext>
                </a:extLst>
              </p:cNvPr>
              <p:cNvSpPr/>
              <p:nvPr/>
            </p:nvSpPr>
            <p:spPr>
              <a:xfrm>
                <a:off x="3595069" y="2126998"/>
                <a:ext cx="145542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FB1D26B-BE38-4526-8B68-7C2F737D5848}"/>
                  </a:ext>
                </a:extLst>
              </p:cNvPr>
              <p:cNvSpPr/>
              <p:nvPr/>
            </p:nvSpPr>
            <p:spPr>
              <a:xfrm>
                <a:off x="3751867" y="1277536"/>
                <a:ext cx="1298621" cy="55228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E55B8F76-E13C-42A0-B8FF-20C0FB36E7E6}"/>
                  </a:ext>
                </a:extLst>
              </p:cNvPr>
              <p:cNvSpPr/>
              <p:nvPr/>
            </p:nvSpPr>
            <p:spPr>
              <a:xfrm>
                <a:off x="623269" y="2839389"/>
                <a:ext cx="944583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941E8EC5-D967-4945-95A5-DCDEE576251D}"/>
                  </a:ext>
                </a:extLst>
              </p:cNvPr>
              <p:cNvSpPr/>
              <p:nvPr/>
            </p:nvSpPr>
            <p:spPr>
              <a:xfrm>
                <a:off x="1815877" y="3210859"/>
                <a:ext cx="944583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08FF6BE-6E4A-45F5-85B1-8FBFE59E0676}"/>
                  </a:ext>
                </a:extLst>
              </p:cNvPr>
              <p:cNvSpPr/>
              <p:nvPr/>
            </p:nvSpPr>
            <p:spPr>
              <a:xfrm>
                <a:off x="3072709" y="3210859"/>
                <a:ext cx="1981371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3074" name="Picture 2" descr="ビルのイラスト（建物）">
              <a:extLst>
                <a:ext uri="{FF2B5EF4-FFF2-40B4-BE49-F238E27FC236}">
                  <a16:creationId xmlns:a16="http://schemas.microsoft.com/office/drawing/2014/main" id="{127D59CE-E4D9-47AB-B353-04CBA9B6D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59" y="1478791"/>
              <a:ext cx="934291" cy="1061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歩きタバコのイラスト">
              <a:extLst>
                <a:ext uri="{FF2B5EF4-FFF2-40B4-BE49-F238E27FC236}">
                  <a16:creationId xmlns:a16="http://schemas.microsoft.com/office/drawing/2014/main" id="{FBFFD659-FCC3-49F5-B5A4-31304611C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5414" y="1547741"/>
              <a:ext cx="579566" cy="660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歩きスマホのイラスト（男性） | かわいいフリー素材集 いらすとや">
              <a:extLst>
                <a:ext uri="{FF2B5EF4-FFF2-40B4-BE49-F238E27FC236}">
                  <a16:creationId xmlns:a16="http://schemas.microsoft.com/office/drawing/2014/main" id="{FBCC302D-4FC8-4162-BECD-027031CAD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2711" y="842028"/>
              <a:ext cx="492265" cy="703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選挙カー（街宣車）と立候補者のイラスト">
              <a:extLst>
                <a:ext uri="{FF2B5EF4-FFF2-40B4-BE49-F238E27FC236}">
                  <a16:creationId xmlns:a16="http://schemas.microsoft.com/office/drawing/2014/main" id="{999870CF-9562-41E5-BB4B-8AE2CC1CD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204" y="2098399"/>
              <a:ext cx="516243" cy="629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ビルのイラスト（建物）">
              <a:extLst>
                <a:ext uri="{FF2B5EF4-FFF2-40B4-BE49-F238E27FC236}">
                  <a16:creationId xmlns:a16="http://schemas.microsoft.com/office/drawing/2014/main" id="{A8A23505-56C4-421E-A48C-21304FE7B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3398" y="145301"/>
              <a:ext cx="934291" cy="1061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ビルのイラスト（建物）">
              <a:extLst>
                <a:ext uri="{FF2B5EF4-FFF2-40B4-BE49-F238E27FC236}">
                  <a16:creationId xmlns:a16="http://schemas.microsoft.com/office/drawing/2014/main" id="{6EE236A2-698B-4E17-8426-3DFA91436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0215" y="1387275"/>
              <a:ext cx="934291" cy="1061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illust8.com/wp-content/uploads/2021/08/right-above_car_14326.png">
              <a:extLst>
                <a:ext uri="{FF2B5EF4-FFF2-40B4-BE49-F238E27FC236}">
                  <a16:creationId xmlns:a16="http://schemas.microsoft.com/office/drawing/2014/main" id="{B8265D11-7160-48DD-9EC8-89E814CD1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2578" y="2915979"/>
              <a:ext cx="409887" cy="60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4A439AC-0096-48AA-8C4E-8955D665019E}"/>
                </a:ext>
              </a:extLst>
            </p:cNvPr>
            <p:cNvSpPr/>
            <p:nvPr/>
          </p:nvSpPr>
          <p:spPr>
            <a:xfrm>
              <a:off x="8582503" y="2600960"/>
              <a:ext cx="1256999" cy="5050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138A6A4D-491A-42B0-B4BB-8A7BE841A92C}"/>
                </a:ext>
              </a:extLst>
            </p:cNvPr>
            <p:cNvSpPr/>
            <p:nvPr/>
          </p:nvSpPr>
          <p:spPr>
            <a:xfrm rot="16200000" flipV="1">
              <a:off x="7940054" y="1975513"/>
              <a:ext cx="130617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FA454CC7-1A72-47D6-B879-44D6A322C23C}"/>
                </a:ext>
              </a:extLst>
            </p:cNvPr>
            <p:cNvSpPr/>
            <p:nvPr/>
          </p:nvSpPr>
          <p:spPr>
            <a:xfrm rot="16200000" flipV="1">
              <a:off x="9690502" y="2690702"/>
              <a:ext cx="236239" cy="6175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BE0BF2A3-CF9C-4321-A1AC-A7D2675025BA}"/>
                </a:ext>
              </a:extLst>
            </p:cNvPr>
            <p:cNvSpPr/>
            <p:nvPr/>
          </p:nvSpPr>
          <p:spPr>
            <a:xfrm>
              <a:off x="8572242" y="1320034"/>
              <a:ext cx="997938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2FFA0C0-444B-43F8-B3DF-6249A0A3EF0B}"/>
              </a:ext>
            </a:extLst>
          </p:cNvPr>
          <p:cNvSpPr txBox="1"/>
          <p:nvPr/>
        </p:nvSpPr>
        <p:spPr>
          <a:xfrm>
            <a:off x="-103951" y="1591252"/>
            <a:ext cx="6813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コンボは維持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するほど</a:t>
            </a:r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得点が大きく失点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する！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得点を大きく獲得するには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コンボが必須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5927873" y="4873207"/>
            <a:ext cx="61633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警察を掻い潜り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コンボをたくさん行える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最強のルート構築を行おう！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F488DD5-99EB-4AB3-BFAD-64AA9BB94FB5}"/>
              </a:ext>
            </a:extLst>
          </p:cNvPr>
          <p:cNvGrpSpPr/>
          <p:nvPr/>
        </p:nvGrpSpPr>
        <p:grpSpPr>
          <a:xfrm>
            <a:off x="5383548" y="2379253"/>
            <a:ext cx="1501640" cy="730048"/>
            <a:chOff x="6384783" y="4306966"/>
            <a:chExt cx="1920365" cy="884227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AB0F614-FF67-4505-8D53-948B019ABB66}"/>
                </a:ext>
              </a:extLst>
            </p:cNvPr>
            <p:cNvSpPr txBox="1"/>
            <p:nvPr/>
          </p:nvSpPr>
          <p:spPr>
            <a:xfrm>
              <a:off x="6384783" y="4306966"/>
              <a:ext cx="1920365" cy="448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3</a:t>
              </a:r>
              <a:r>
                <a:rPr kumimoji="1" lang="ja-JP" altLang="en-US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コンボ！</a:t>
              </a: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ED04E59-0B69-4729-AD32-480A86FE9CD4}"/>
                </a:ext>
              </a:extLst>
            </p:cNvPr>
            <p:cNvSpPr txBox="1"/>
            <p:nvPr/>
          </p:nvSpPr>
          <p:spPr>
            <a:xfrm>
              <a:off x="6594557" y="4743862"/>
              <a:ext cx="1710591" cy="4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-400</a:t>
              </a:r>
              <a:r>
                <a:rPr kumimoji="1" lang="ja-JP" altLang="en-US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点！</a:t>
              </a:r>
            </a:p>
          </p:txBody>
        </p:sp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7D92B7F-4026-4CE5-BBBA-8AC642B480DD}"/>
              </a:ext>
            </a:extLst>
          </p:cNvPr>
          <p:cNvSpPr txBox="1"/>
          <p:nvPr/>
        </p:nvSpPr>
        <p:spPr>
          <a:xfrm>
            <a:off x="6422321" y="160695"/>
            <a:ext cx="14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GP明朝E" panose="02020900000000000000" pitchFamily="18" charset="-128"/>
                <a:ea typeface="HGP明朝E" panose="02020900000000000000" pitchFamily="18" charset="-128"/>
              </a:rPr>
              <a:t>4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コンボ！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6C6D16F-7086-4005-A105-0BF83C5A0C4C}"/>
              </a:ext>
            </a:extLst>
          </p:cNvPr>
          <p:cNvSpPr txBox="1"/>
          <p:nvPr/>
        </p:nvSpPr>
        <p:spPr>
          <a:xfrm>
            <a:off x="6671015" y="429964"/>
            <a:ext cx="127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GP明朝E" panose="02020900000000000000" pitchFamily="18" charset="-128"/>
                <a:ea typeface="HGP明朝E" panose="02020900000000000000" pitchFamily="18" charset="-128"/>
              </a:rPr>
              <a:t>-800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点！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1A70B36-8ED6-4CA4-A9B6-6AAC1047D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75" y="1746598"/>
            <a:ext cx="1953972" cy="1160505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DA0A9A4-61F3-4D29-8BA2-C6FF5140E88C}"/>
              </a:ext>
            </a:extLst>
          </p:cNvPr>
          <p:cNvGrpSpPr/>
          <p:nvPr/>
        </p:nvGrpSpPr>
        <p:grpSpPr>
          <a:xfrm>
            <a:off x="7156273" y="2722438"/>
            <a:ext cx="2545474" cy="1667670"/>
            <a:chOff x="2212707" y="2869550"/>
            <a:chExt cx="2545474" cy="1667670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EB9C933-2D0C-4288-A00B-321E61154AD9}"/>
                </a:ext>
              </a:extLst>
            </p:cNvPr>
            <p:cNvGrpSpPr/>
            <p:nvPr/>
          </p:nvGrpSpPr>
          <p:grpSpPr>
            <a:xfrm>
              <a:off x="3483472" y="2869550"/>
              <a:ext cx="1274708" cy="692267"/>
              <a:chOff x="4081724" y="3471907"/>
              <a:chExt cx="1630154" cy="838468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933B7B-5C80-40AD-8E3A-3E04BC6DFBA4}"/>
                  </a:ext>
                </a:extLst>
              </p:cNvPr>
              <p:cNvSpPr txBox="1"/>
              <p:nvPr/>
            </p:nvSpPr>
            <p:spPr>
              <a:xfrm>
                <a:off x="4092875" y="3471907"/>
                <a:ext cx="1619003" cy="44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>
                    <a:latin typeface="HGP明朝E" panose="02020900000000000000" pitchFamily="18" charset="-128"/>
                    <a:ea typeface="HGP明朝E" panose="02020900000000000000" pitchFamily="18" charset="-128"/>
                  </a:rPr>
                  <a:t>2</a:t>
                </a:r>
                <a:r>
                  <a:rPr kumimoji="1" lang="ja-JP" altLang="en-US" dirty="0">
                    <a:latin typeface="HGP明朝E" panose="02020900000000000000" pitchFamily="18" charset="-128"/>
                    <a:ea typeface="HGP明朝E" panose="02020900000000000000" pitchFamily="18" charset="-128"/>
                  </a:rPr>
                  <a:t>コンボ！</a:t>
                </a: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4BC378F0-092F-4BB1-A474-996AE1CA89F1}"/>
                  </a:ext>
                </a:extLst>
              </p:cNvPr>
              <p:cNvSpPr txBox="1"/>
              <p:nvPr/>
            </p:nvSpPr>
            <p:spPr>
              <a:xfrm>
                <a:off x="4081724" y="3863043"/>
                <a:ext cx="1568634" cy="447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>
                    <a:latin typeface="HGP明朝E" panose="02020900000000000000" pitchFamily="18" charset="-128"/>
                    <a:ea typeface="HGP明朝E" panose="02020900000000000000" pitchFamily="18" charset="-128"/>
                  </a:rPr>
                  <a:t>-200</a:t>
                </a:r>
                <a:r>
                  <a:rPr kumimoji="1" lang="ja-JP" altLang="en-US" dirty="0">
                    <a:latin typeface="HGP明朝E" panose="02020900000000000000" pitchFamily="18" charset="-128"/>
                    <a:ea typeface="HGP明朝E" panose="02020900000000000000" pitchFamily="18" charset="-128"/>
                  </a:rPr>
                  <a:t>点！</a:t>
                </a:r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2592C82-F02E-46B6-8DB4-3C2623634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07"/>
            <a:stretch/>
          </p:blipFill>
          <p:spPr>
            <a:xfrm>
              <a:off x="2212707" y="3530456"/>
              <a:ext cx="2545474" cy="1006764"/>
            </a:xfrm>
            <a:prstGeom prst="rect">
              <a:avLst/>
            </a:prstGeom>
          </p:spPr>
        </p:pic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F9B49C76-C615-4444-B4EA-FCB13AE030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46" y="118751"/>
            <a:ext cx="2242742" cy="1332011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44D651E-4A2C-4C7E-A4E4-CE01E1C7F544}"/>
              </a:ext>
            </a:extLst>
          </p:cNvPr>
          <p:cNvGrpSpPr/>
          <p:nvPr/>
        </p:nvGrpSpPr>
        <p:grpSpPr>
          <a:xfrm>
            <a:off x="10916938" y="2934084"/>
            <a:ext cx="1452484" cy="686794"/>
            <a:chOff x="1910492" y="4255068"/>
            <a:chExt cx="1365311" cy="831837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BBC92C0-393D-46FB-B9B0-BCF032BF9067}"/>
                </a:ext>
              </a:extLst>
            </p:cNvPr>
            <p:cNvSpPr txBox="1"/>
            <p:nvPr/>
          </p:nvSpPr>
          <p:spPr>
            <a:xfrm>
              <a:off x="1910492" y="4255068"/>
              <a:ext cx="1365311" cy="4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1</a:t>
              </a:r>
              <a:r>
                <a:rPr kumimoji="1" lang="ja-JP" altLang="en-US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コンボ！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BA2A6BD1-6D07-4143-89DC-1173BD0E7B5B}"/>
                </a:ext>
              </a:extLst>
            </p:cNvPr>
            <p:cNvSpPr txBox="1"/>
            <p:nvPr/>
          </p:nvSpPr>
          <p:spPr>
            <a:xfrm>
              <a:off x="1960872" y="4639574"/>
              <a:ext cx="1237633" cy="4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-100</a:t>
              </a:r>
              <a:r>
                <a:rPr kumimoji="1" lang="ja-JP" altLang="en-US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点！</a:t>
              </a:r>
            </a:p>
          </p:txBody>
        </p:sp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C32A904A-239F-485E-9613-F564E841D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736" y="3626803"/>
            <a:ext cx="2098688" cy="1246455"/>
          </a:xfrm>
          <a:prstGeom prst="rect">
            <a:avLst/>
          </a:prstGeom>
        </p:spPr>
      </p:pic>
      <p:sp>
        <p:nvSpPr>
          <p:cNvPr id="34" name="矢印: 右 33">
            <a:extLst>
              <a:ext uri="{FF2B5EF4-FFF2-40B4-BE49-F238E27FC236}">
                <a16:creationId xmlns:a16="http://schemas.microsoft.com/office/drawing/2014/main" id="{48BB19A8-3D6F-4E02-9A51-EBB1E65315A5}"/>
              </a:ext>
            </a:extLst>
          </p:cNvPr>
          <p:cNvSpPr/>
          <p:nvPr/>
        </p:nvSpPr>
        <p:spPr>
          <a:xfrm rot="11491505">
            <a:off x="9753539" y="3099918"/>
            <a:ext cx="335127" cy="463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矢印: 右 56">
            <a:extLst>
              <a:ext uri="{FF2B5EF4-FFF2-40B4-BE49-F238E27FC236}">
                <a16:creationId xmlns:a16="http://schemas.microsoft.com/office/drawing/2014/main" id="{1585CA27-5A4D-477C-9E5C-1F6E54511575}"/>
              </a:ext>
            </a:extLst>
          </p:cNvPr>
          <p:cNvSpPr/>
          <p:nvPr/>
        </p:nvSpPr>
        <p:spPr>
          <a:xfrm rot="17645340">
            <a:off x="6797603" y="1529531"/>
            <a:ext cx="343510" cy="43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矢印: 右 58">
            <a:extLst>
              <a:ext uri="{FF2B5EF4-FFF2-40B4-BE49-F238E27FC236}">
                <a16:creationId xmlns:a16="http://schemas.microsoft.com/office/drawing/2014/main" id="{0FE0593A-EB34-48A4-AF4A-4B0BF9E61622}"/>
              </a:ext>
            </a:extLst>
          </p:cNvPr>
          <p:cNvSpPr/>
          <p:nvPr/>
        </p:nvSpPr>
        <p:spPr>
          <a:xfrm rot="14388330">
            <a:off x="6892271" y="2958600"/>
            <a:ext cx="323118" cy="463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80FA348-59D1-47EE-A401-D3F05EC4BB93}"/>
              </a:ext>
            </a:extLst>
          </p:cNvPr>
          <p:cNvSpPr txBox="1"/>
          <p:nvPr/>
        </p:nvSpPr>
        <p:spPr>
          <a:xfrm>
            <a:off x="217006" y="2901721"/>
            <a:ext cx="221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しかし</a:t>
            </a:r>
            <a:r>
              <a:rPr kumimoji="1" lang="en-US" altLang="ja-JP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D38447-8B1B-4B76-B1E6-10A4366FFD56}"/>
              </a:ext>
            </a:extLst>
          </p:cNvPr>
          <p:cNvGrpSpPr/>
          <p:nvPr/>
        </p:nvGrpSpPr>
        <p:grpSpPr>
          <a:xfrm>
            <a:off x="217006" y="5060510"/>
            <a:ext cx="5498228" cy="1634918"/>
            <a:chOff x="567560" y="2440586"/>
            <a:chExt cx="7954272" cy="281957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6082FD5E-9A65-45DC-B013-253FB9CDBF3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BA70FE96-27BE-4697-9E98-5C5BEE852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76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2B472671-AA93-48BD-8134-FB227DDC1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AD4FBC2-4E9A-4FFA-800E-27B383EE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B54DF44-1242-45B2-9EED-BF8D1BE02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E7D2AAF-9EEB-4DB4-8238-A10600605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3BC9EF7-D42F-47EF-92A0-9342617F3F76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18881DDC-EF47-49DF-83CA-EF0FD7415B49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086D50C-1C40-49BB-8376-6A8D8EB2521B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7C540643-C280-4E9B-A4EC-652B10DE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5160509F-B47C-41C6-945F-FB27CA3E1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9EB07D2-F543-48FC-80CD-D60390F13B8E}"/>
              </a:ext>
            </a:extLst>
          </p:cNvPr>
          <p:cNvSpPr txBox="1"/>
          <p:nvPr/>
        </p:nvSpPr>
        <p:spPr>
          <a:xfrm>
            <a:off x="265125" y="3825875"/>
            <a:ext cx="772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能力の使用時間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に応じて</a:t>
            </a:r>
            <a:r>
              <a:rPr kumimoji="1" lang="ja-JP" altLang="en-US" sz="22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警察がたくさん追ってくるぞ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lang="en-US" altLang="ja-JP" sz="2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警察はあなたを捕まえるのに全力で攻撃してくる！</a:t>
            </a:r>
            <a:endParaRPr kumimoji="1" lang="en-US" altLang="ja-JP" sz="2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2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体力がなくなると</a:t>
            </a:r>
            <a:r>
              <a:rPr kumimoji="1" lang="ja-JP" altLang="en-US" sz="28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ゲームオーバー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だ！！！</a:t>
            </a:r>
            <a:endParaRPr kumimoji="1" lang="en-US" altLang="ja-JP" sz="2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6" y="3226492"/>
            <a:ext cx="5999897" cy="347156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2103274" y="1977602"/>
            <a:ext cx="813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華麗なるドライブテクニックで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警察の猛攻を掻い潜り、</a:t>
            </a:r>
            <a:r>
              <a:rPr lang="ja-JP" altLang="en-US" sz="36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暴れまわれ</a:t>
            </a:r>
            <a:r>
              <a:rPr lang="en-US" altLang="ja-JP" sz="36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!!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7F1A23-964F-4F21-8AFC-521456105B00}"/>
              </a:ext>
            </a:extLst>
          </p:cNvPr>
          <p:cNvSpPr txBox="1"/>
          <p:nvPr/>
        </p:nvSpPr>
        <p:spPr>
          <a:xfrm>
            <a:off x="2788845" y="674013"/>
            <a:ext cx="6614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この世界の君は</a:t>
            </a:r>
            <a:r>
              <a:rPr kumimoji="1" lang="ja-JP" altLang="en-US" sz="4000" dirty="0">
                <a:ln w="19050">
                  <a:noFill/>
                </a:ln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正義の使者</a:t>
            </a:r>
            <a:r>
              <a:rPr kumimoji="1" lang="ja-JP" altLang="en-US" sz="4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4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4FDA6-82A9-428B-A4F3-7951ABEC3586}"/>
              </a:ext>
            </a:extLst>
          </p:cNvPr>
          <p:cNvSpPr/>
          <p:nvPr/>
        </p:nvSpPr>
        <p:spPr>
          <a:xfrm>
            <a:off x="1003271" y="1463650"/>
            <a:ext cx="10338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日常生活で目にする無視するしかないグレーゾーンなイラつくこと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57BB55D-5B06-4D90-96ED-711F42305611}"/>
              </a:ext>
            </a:extLst>
          </p:cNvPr>
          <p:cNvSpPr txBox="1"/>
          <p:nvPr/>
        </p:nvSpPr>
        <p:spPr>
          <a:xfrm>
            <a:off x="6741005" y="547852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 w="6350">
                  <a:noFill/>
                </a:ln>
                <a:solidFill>
                  <a:srgbClr val="7030A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ダークヒーロー</a:t>
            </a:r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504</Words>
  <Application>Microsoft Office PowerPoint</Application>
  <PresentationFormat>ワイド画面</PresentationFormat>
  <Paragraphs>88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6" baseType="lpstr">
      <vt:lpstr>HGPｺﾞｼｯｸE</vt:lpstr>
      <vt:lpstr>HGP創英ﾌﾟﾚｾﾞﾝｽEB</vt:lpstr>
      <vt:lpstr>HGP明朝E</vt:lpstr>
      <vt:lpstr>HGSｺﾞｼｯｸE</vt:lpstr>
      <vt:lpstr>UD デジタル 教科書体 NP-B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111</cp:revision>
  <dcterms:created xsi:type="dcterms:W3CDTF">2023-01-11T08:16:55Z</dcterms:created>
  <dcterms:modified xsi:type="dcterms:W3CDTF">2023-01-16T09:56:02Z</dcterms:modified>
</cp:coreProperties>
</file>